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3" r:id="rId8"/>
    <p:sldId id="264" r:id="rId9"/>
    <p:sldId id="271" r:id="rId10"/>
    <p:sldId id="272" r:id="rId11"/>
    <p:sldId id="265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6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E7F7-E939-4B25-A363-89CAC7CBE63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D6ED-4B28-4147-ACEF-07990297B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17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E7F7-E939-4B25-A363-89CAC7CBE63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D6ED-4B28-4147-ACEF-07990297B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53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E7F7-E939-4B25-A363-89CAC7CBE63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D6ED-4B28-4147-ACEF-07990297B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338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E7F7-E939-4B25-A363-89CAC7CBE63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D6ED-4B28-4147-ACEF-07990297B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43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E7F7-E939-4B25-A363-89CAC7CBE63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D6ED-4B28-4147-ACEF-07990297B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446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E7F7-E939-4B25-A363-89CAC7CBE63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D6ED-4B28-4147-ACEF-07990297B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673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E7F7-E939-4B25-A363-89CAC7CBE63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D6ED-4B28-4147-ACEF-07990297B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040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E7F7-E939-4B25-A363-89CAC7CBE63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D6ED-4B28-4147-ACEF-07990297B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189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E7F7-E939-4B25-A363-89CAC7CBE63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D6ED-4B28-4147-ACEF-07990297B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86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E7F7-E939-4B25-A363-89CAC7CBE63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D6ED-4B28-4147-ACEF-07990297B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461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E7F7-E939-4B25-A363-89CAC7CBE63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D6ED-4B28-4147-ACEF-07990297B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57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BE7F7-E939-4B25-A363-89CAC7CBE634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D6ED-4B28-4147-ACEF-07990297B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292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5934" y="2327563"/>
            <a:ext cx="9405241" cy="638037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Презентация для детей средней группы по формированию ЗОЖ : Откуда берутся болезни?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82450" y="8132625"/>
            <a:ext cx="4416064" cy="5077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86759" y="5306290"/>
            <a:ext cx="9405241" cy="858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Подготовила: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воспитатель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средней группы МБОУ «ЦО №14»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Лазарева П.А.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8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</a:t>
            </a:r>
            <a:r>
              <a:rPr lang="ru-RU" dirty="0" smtClean="0"/>
              <a:t> Руки надо вытирать насухо</a:t>
            </a:r>
            <a:endParaRPr lang="ru-RU" dirty="0"/>
          </a:p>
        </p:txBody>
      </p:sp>
      <p:sp>
        <p:nvSpPr>
          <p:cNvPr id="9218" name="AutoShape 2" descr="Карточка вытереть руки-3 | PECS IN 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Карточка вытереть руки-3 | PECS IN 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Карточка вытереть руки-3 | PECS IN 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Niña Secando o limpiando sus manos: vector de stock (libre de regalías)  16983126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7029" y="1582727"/>
            <a:ext cx="4167043" cy="4487585"/>
          </a:xfrm>
          <a:prstGeom prst="rect">
            <a:avLst/>
          </a:prstGeom>
          <a:noFill/>
        </p:spPr>
      </p:pic>
      <p:sp>
        <p:nvSpPr>
          <p:cNvPr id="9226" name="AutoShape 10" descr="Карточка вытереть руки-3 | PECS IN 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7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3.Обязательно мыть руки.</a:t>
            </a:r>
            <a:endParaRPr lang="ru-RU" dirty="0"/>
          </a:p>
        </p:txBody>
      </p:sp>
      <p:pic>
        <p:nvPicPr>
          <p:cNvPr id="10242" name="Picture 2" descr="http://odoev-crb.tula-zdrav.ru/wp-content/uploads/2015/03/image5743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8870" y="2254250"/>
            <a:ext cx="5658143" cy="34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12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4.Мыться </a:t>
            </a:r>
            <a:r>
              <a:rPr lang="ru-RU" dirty="0" smtClean="0"/>
              <a:t>перед сном</a:t>
            </a:r>
            <a:endParaRPr lang="ru-RU" dirty="0"/>
          </a:p>
        </p:txBody>
      </p:sp>
      <p:pic>
        <p:nvPicPr>
          <p:cNvPr id="10246" name="Picture 6" descr="http://how-do-it.com/wp-content/uploads/2012/11/112030-Bath_Fun_Shower_Head_Tub_To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4123" y="165215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12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5.Не </a:t>
            </a:r>
            <a:r>
              <a:rPr lang="ru-RU" dirty="0" smtClean="0"/>
              <a:t>есть на улице</a:t>
            </a:r>
            <a:endParaRPr lang="ru-RU" dirty="0"/>
          </a:p>
        </p:txBody>
      </p:sp>
      <p:pic>
        <p:nvPicPr>
          <p:cNvPr id="7170" name="Picture 2" descr="9 новых запретов для туристов, из-за которых привычные вещи теперь станут  недоступными / Ad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5975" y="1898073"/>
            <a:ext cx="5168641" cy="3961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12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6.Овощи </a:t>
            </a:r>
            <a:r>
              <a:rPr lang="ru-RU" dirty="0" smtClean="0"/>
              <a:t>и фрукты обязательно </a:t>
            </a:r>
            <a:r>
              <a:rPr lang="ru-RU" dirty="0" smtClean="0"/>
              <a:t>мыть.</a:t>
            </a:r>
            <a:endParaRPr lang="ru-RU" dirty="0"/>
          </a:p>
        </p:txBody>
      </p:sp>
      <p:pic>
        <p:nvPicPr>
          <p:cNvPr id="3" name="Picture 4" descr="http://media.publika.md/ru/image/201505/oar_full/news_04062014_8_03138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8837" y="2049274"/>
            <a:ext cx="6111576" cy="407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12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</a:t>
            </a:r>
            <a:r>
              <a:rPr lang="ru-RU" dirty="0" smtClean="0"/>
              <a:t> Не общаться с больными людьми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Болезнь клипарт (63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2485" y="1884217"/>
            <a:ext cx="4540377" cy="4641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12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</a:t>
            </a:r>
            <a:r>
              <a:rPr lang="ru-RU" dirty="0" smtClean="0"/>
              <a:t> Есть полезные продукты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6" descr="http://d2gd7xwx2lg0z7.cloudfront.net/wp-content/uploads/2015/01/Vegetab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01" y="3612835"/>
            <a:ext cx="5494662" cy="29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m3-tub-ru.yandex.net/i?id=507a4a4ba000484132eb6dcd8189d37a&amp;n=33&amp;h=190&amp;w=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3891" y="1503531"/>
            <a:ext cx="4486764" cy="389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12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Вредно или полезно?</a:t>
            </a:r>
            <a:endParaRPr lang="ru-RU" dirty="0"/>
          </a:p>
        </p:txBody>
      </p:sp>
      <p:pic>
        <p:nvPicPr>
          <p:cNvPr id="4" name="Picture 4" descr="https://im3-tub-ru.yandex.net/i?id=507a4a4ba000484132eb6dcd8189d37a&amp;n=33&amp;h=190&amp;w=2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7018" y="1517385"/>
            <a:ext cx="4486764" cy="389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xn--d1alapbaaogj2b.xn--p1ai/upload/iblock/499/49945874f8d3fdf8469cd84e17a356b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764" y="2114315"/>
            <a:ext cx="5051582" cy="398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12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Вредно или полезно?</a:t>
            </a:r>
            <a:endParaRPr lang="ru-RU" dirty="0"/>
          </a:p>
        </p:txBody>
      </p:sp>
      <p:pic>
        <p:nvPicPr>
          <p:cNvPr id="5" name="Picture 6" descr="http://d2gd7xwx2lg0z7.cloudfront.net/wp-content/uploads/2015/01/Vegetab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01" y="3612835"/>
            <a:ext cx="5494662" cy="29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hdnewwallpapers.com/wp-content/uploads/2014/09/3d-abstract_hdwallpaper_chocolate_3289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8716" y="1625889"/>
            <a:ext cx="5174219" cy="291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12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Вредно или полезно?</a:t>
            </a:r>
            <a:endParaRPr lang="ru-RU" dirty="0"/>
          </a:p>
        </p:txBody>
      </p:sp>
      <p:pic>
        <p:nvPicPr>
          <p:cNvPr id="8" name="Picture 8" descr="http://xn--d1acymhcz4ira.xn--j1amh/wp-content/uploads/z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835" y="2355274"/>
            <a:ext cx="5781181" cy="361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3259404.ru/images/shop_items_catalog_image8755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2794" y="729705"/>
            <a:ext cx="4265534" cy="426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12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8116" y="623455"/>
            <a:ext cx="9405241" cy="13300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Где больной ребенок? Где здоровый?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82450" y="8132625"/>
            <a:ext cx="4416064" cy="5077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alaniaportal.ru/img/news/standart/mal_chik_s_gradusnik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574" y="2894907"/>
            <a:ext cx="5284124" cy="39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hool8-zhodino.by/wp-content/uploads/2015/10/%D0%A4%D0%BE%D1%82%D0%BE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9917" y="2853545"/>
            <a:ext cx="4710469" cy="34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588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            Спасибо за внимание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1874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346" y="2914361"/>
            <a:ext cx="6380018" cy="1325563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Там, где грязь, живут микробы</a:t>
            </a:r>
            <a:br>
              <a:rPr lang="ru-RU" sz="4000" dirty="0" smtClean="0"/>
            </a:br>
            <a:r>
              <a:rPr lang="ru-RU" sz="4000" dirty="0" smtClean="0"/>
              <a:t>Мелкие – не увидать.</a:t>
            </a:r>
            <a:br>
              <a:rPr lang="ru-RU" sz="4000" dirty="0" smtClean="0"/>
            </a:br>
            <a:r>
              <a:rPr lang="ru-RU" sz="4000" dirty="0" smtClean="0"/>
              <a:t>Их микробов, очень много,</a:t>
            </a:r>
            <a:br>
              <a:rPr lang="ru-RU" sz="4000" dirty="0" smtClean="0"/>
            </a:br>
            <a:r>
              <a:rPr lang="ru-RU" sz="4000" dirty="0" smtClean="0"/>
              <a:t>Невозможно сосчитать.</a:t>
            </a:r>
            <a:br>
              <a:rPr lang="ru-RU" sz="4000" dirty="0" smtClean="0"/>
            </a:br>
            <a:r>
              <a:rPr lang="ru-RU" sz="4000" dirty="0" smtClean="0"/>
              <a:t>Если грязными руками</a:t>
            </a:r>
            <a:br>
              <a:rPr lang="ru-RU" sz="4000" dirty="0" smtClean="0"/>
            </a:br>
            <a:r>
              <a:rPr lang="ru-RU" sz="4000" dirty="0" smtClean="0"/>
              <a:t>Кушать или трогать рот,</a:t>
            </a:r>
            <a:br>
              <a:rPr lang="ru-RU" sz="4000" dirty="0" smtClean="0"/>
            </a:br>
            <a:r>
              <a:rPr lang="ru-RU" sz="4000" dirty="0" smtClean="0"/>
              <a:t>Непременно от микробов</a:t>
            </a:r>
            <a:br>
              <a:rPr lang="ru-RU" sz="4000" dirty="0" smtClean="0"/>
            </a:br>
            <a:r>
              <a:rPr lang="ru-RU" sz="4000" dirty="0" smtClean="0"/>
              <a:t>Сильно заболит живот.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://steshka.ru/wp-content/uploads/2015/02/mikroby_na_rukah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781" y="290945"/>
            <a:ext cx="3782291" cy="376968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pic>
        <p:nvPicPr>
          <p:cNvPr id="2054" name="Picture 6" descr="http://killsuperbugs.com/wp-content/uploads/2014/05/bigstock-virus-and-germs-250674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4622" y="3735606"/>
            <a:ext cx="3438760" cy="31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866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Микробы под микроскопом</a:t>
            </a:r>
            <a:endParaRPr lang="ru-RU" dirty="0"/>
          </a:p>
        </p:txBody>
      </p:sp>
      <p:pic>
        <p:nvPicPr>
          <p:cNvPr id="3074" name="Picture 2" descr="http://xn----otbbgabjsbkcfovm1m.xn--p1ai/published/publicdata/GANESHMICRO/attachments/SC/products_pictures/1111_en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637" y="2036618"/>
            <a:ext cx="3334469" cy="447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letokurgan.ru/img/gallery_content/12744/14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086" y="2483962"/>
            <a:ext cx="5517206" cy="373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67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3491" y="374073"/>
            <a:ext cx="8229600" cy="131062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Где живут микробы?</a:t>
            </a:r>
            <a:endParaRPr lang="ru-RU" sz="5400" dirty="0"/>
          </a:p>
        </p:txBody>
      </p:sp>
      <p:pic>
        <p:nvPicPr>
          <p:cNvPr id="4100" name="Picture 4" descr="http://express-s.ru/uploads/posts/2015-08/1440845143_kakugovoritroditelejkupitmnesobak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6939" y="1729826"/>
            <a:ext cx="47092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iocentr.org/images/content/big_a13069332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535" y="1962988"/>
            <a:ext cx="5551963" cy="405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96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микробы попадают в организм?</a:t>
            </a:r>
            <a:endParaRPr lang="ru-RU" dirty="0"/>
          </a:p>
        </p:txBody>
      </p:sp>
      <p:pic>
        <p:nvPicPr>
          <p:cNvPr id="5122" name="Picture 2" descr="http://img1.1tv.ru/imgsize480x360/PR201110041135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56" y="1745673"/>
            <a:ext cx="3158836" cy="23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1.1tv.ru/imgsize480x360/PR20110117123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1673" y="1371601"/>
            <a:ext cx="3690327" cy="276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irzonru.net/uploads/posts/2013-06/1371224872_mirzon.ru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9690" y="1413164"/>
            <a:ext cx="3381327" cy="289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018.radikal.ru/i525/1202/f8/daafa5fb26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1209" y="4059382"/>
            <a:ext cx="3822608" cy="26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tatics.photodom.com/photos/2010/01/13/1702208.jpg?v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546" y="3908282"/>
            <a:ext cx="3600448" cy="27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765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Чего боятся микробы?</a:t>
            </a:r>
            <a:endParaRPr lang="ru-RU" dirty="0"/>
          </a:p>
        </p:txBody>
      </p:sp>
      <p:pic>
        <p:nvPicPr>
          <p:cNvPr id="8194" name="Picture 2" descr="http://www.coollady.ru/pic/0003/040/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48691"/>
            <a:ext cx="5077691" cy="507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di19.ru/wp-content/uploads/2014/05/chajnik1-300x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9183" y="1296450"/>
            <a:ext cx="5401872" cy="405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93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Кисломолочные бактерии превращают молоко в ряженку, кефир, сыр.</a:t>
            </a:r>
            <a:endParaRPr lang="ru-RU" dirty="0"/>
          </a:p>
        </p:txBody>
      </p:sp>
      <p:pic>
        <p:nvPicPr>
          <p:cNvPr id="9218" name="Picture 2" descr="http://www.ru.all.biz/img/ru/catalog/274635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968" y="2524842"/>
            <a:ext cx="5048870" cy="30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photoflowery.ru/photo/3b/3b86d172974836a9e90b86db0ad304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236" y="2133601"/>
            <a:ext cx="3998431" cy="394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7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как же нам защититься от микробов?</a:t>
            </a:r>
            <a:br>
              <a:rPr lang="ru-RU" dirty="0" smtClean="0"/>
            </a:br>
            <a:r>
              <a:rPr lang="ru-RU" dirty="0" smtClean="0"/>
              <a:t>1</a:t>
            </a:r>
            <a:r>
              <a:rPr lang="ru-RU" dirty="0" smtClean="0"/>
              <a:t>.</a:t>
            </a:r>
            <a:r>
              <a:rPr lang="ru-RU" dirty="0" smtClean="0"/>
              <a:t> Есть чистыми </a:t>
            </a:r>
            <a:r>
              <a:rPr lang="ru-RU" dirty="0" smtClean="0"/>
              <a:t>руками.</a:t>
            </a:r>
            <a:endParaRPr lang="ru-RU" dirty="0"/>
          </a:p>
        </p:txBody>
      </p:sp>
      <p:pic>
        <p:nvPicPr>
          <p:cNvPr id="10242" name="Picture 2" descr="Почему нужно мыть руки, выйдя из туалета? | Вопрос-ответ | АиФ Аргументы и  факты в Белар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902" y="1936173"/>
            <a:ext cx="6096000" cy="4048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7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130</Words>
  <Application>Microsoft Office PowerPoint</Application>
  <PresentationFormat>Произвольный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для детей средней группы по формированию ЗОЖ : Откуда берутся болезни?</vt:lpstr>
      <vt:lpstr>Где больной ребенок? Где здоровый?</vt:lpstr>
      <vt:lpstr>Там, где грязь, живут микробы Мелкие – не увидать. Их микробов, очень много, Невозможно сосчитать. Если грязными руками Кушать или трогать рот, Непременно от микробов Сильно заболит живот. </vt:lpstr>
      <vt:lpstr>Микробы под микроскопом</vt:lpstr>
      <vt:lpstr>Где живут микробы?</vt:lpstr>
      <vt:lpstr>Как микробы попадают в организм?</vt:lpstr>
      <vt:lpstr>Чего боятся микробы?</vt:lpstr>
      <vt:lpstr>Кисломолочные бактерии превращают молоко в ряженку, кефир, сыр.</vt:lpstr>
      <vt:lpstr>А как же нам защититься от микробов? 1. Есть чистыми руками.</vt:lpstr>
      <vt:lpstr>2. Руки надо вытирать насухо</vt:lpstr>
      <vt:lpstr>3.Обязательно мыть руки.</vt:lpstr>
      <vt:lpstr>4.Мыться перед сном</vt:lpstr>
      <vt:lpstr>5.Не есть на улице</vt:lpstr>
      <vt:lpstr>6.Овощи и фрукты обязательно мыть.</vt:lpstr>
      <vt:lpstr>7. Не общаться с больными людьми.</vt:lpstr>
      <vt:lpstr>8. Есть полезные продукты.</vt:lpstr>
      <vt:lpstr>Вредно или полезно?</vt:lpstr>
      <vt:lpstr>Вредно или полезно?</vt:lpstr>
      <vt:lpstr>Вредно или полезно?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gala kudryh</dc:creator>
  <cp:lastModifiedBy>rost</cp:lastModifiedBy>
  <cp:revision>9</cp:revision>
  <dcterms:created xsi:type="dcterms:W3CDTF">2015-12-13T14:52:28Z</dcterms:created>
  <dcterms:modified xsi:type="dcterms:W3CDTF">2022-03-22T14:27:54Z</dcterms:modified>
</cp:coreProperties>
</file>