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6" r:id="rId13"/>
    <p:sldId id="277" r:id="rId14"/>
    <p:sldId id="274" r:id="rId15"/>
    <p:sldId id="278" r:id="rId16"/>
    <p:sldId id="259" r:id="rId17"/>
    <p:sldId id="261" r:id="rId18"/>
    <p:sldId id="262" r:id="rId19"/>
    <p:sldId id="26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7848872" cy="3483818"/>
          </a:xfrm>
        </p:spPr>
        <p:txBody>
          <a:bodyPr>
            <a:noAutofit/>
          </a:bodyPr>
          <a:lstStyle/>
          <a:p>
            <a:br>
              <a:rPr lang="ru-RU" sz="6000" b="1" dirty="0">
                <a:solidFill>
                  <a:srgbClr val="0070C0"/>
                </a:solidFill>
                <a:latin typeface="Cambria" pitchFamily="18" charset="0"/>
              </a:rPr>
            </a:br>
            <a:r>
              <a:rPr lang="ru-RU" sz="6000" b="1" dirty="0">
                <a:solidFill>
                  <a:srgbClr val="0070C0"/>
                </a:solidFill>
                <a:latin typeface="Cambria" pitchFamily="18" charset="0"/>
              </a:rPr>
              <a:t>Геометрические фигуры для детей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DC44D944-6EC4-43E8-B3F9-0F4825A338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6136" y="4581128"/>
            <a:ext cx="1976264" cy="720080"/>
          </a:xfrm>
        </p:spPr>
        <p:txBody>
          <a:bodyPr>
            <a:normAutofit lnSpcReduction="10000"/>
          </a:bodyPr>
          <a:lstStyle/>
          <a:p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</a:p>
          <a:p>
            <a:r>
              <a:rPr lang="ru-RU" sz="20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Генералова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Н.Н.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66E5319-E880-4FFB-B4A9-ADF9F481348C}"/>
              </a:ext>
            </a:extLst>
          </p:cNvPr>
          <p:cNvSpPr/>
          <p:nvPr/>
        </p:nvSpPr>
        <p:spPr>
          <a:xfrm>
            <a:off x="1187624" y="1196752"/>
            <a:ext cx="684076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образовательное учреждение «Центр образования №14», г. Тула</a:t>
            </a:r>
          </a:p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(дошкольное отделение)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Геометрические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фигуры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844824"/>
            <a:ext cx="6203032" cy="3345235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     Два квадрата-близнеца –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Половинки их отца.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Сторонами приложи,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Имя их отца скажи.</a:t>
            </a:r>
          </a:p>
        </p:txBody>
      </p:sp>
      <p:pic>
        <p:nvPicPr>
          <p:cNvPr id="1026" name="Picture 2" descr="C:\Users\Юлия\Desktop\kvadrat.jpg"/>
          <p:cNvPicPr>
            <a:picLocks noChangeAspect="1" noChangeArrowheads="1"/>
          </p:cNvPicPr>
          <p:nvPr/>
        </p:nvPicPr>
        <p:blipFill>
          <a:blip r:embed="rId2" cstate="print"/>
          <a:srcRect l="15427" t="13146" r="14044" b="14563"/>
          <a:stretch>
            <a:fillRect/>
          </a:stretch>
        </p:blipFill>
        <p:spPr bwMode="auto">
          <a:xfrm>
            <a:off x="1979712" y="3933056"/>
            <a:ext cx="1800200" cy="1800200"/>
          </a:xfrm>
          <a:prstGeom prst="rect">
            <a:avLst/>
          </a:prstGeom>
          <a:noFill/>
        </p:spPr>
      </p:pic>
      <p:pic>
        <p:nvPicPr>
          <p:cNvPr id="5" name="Picture 2" descr="C:\Users\Юлия\Desktop\kvadrat.jpg"/>
          <p:cNvPicPr>
            <a:picLocks noChangeAspect="1" noChangeArrowheads="1"/>
          </p:cNvPicPr>
          <p:nvPr/>
        </p:nvPicPr>
        <p:blipFill>
          <a:blip r:embed="rId2" cstate="print"/>
          <a:srcRect l="15427" t="13146" r="14044" b="14563"/>
          <a:stretch>
            <a:fillRect/>
          </a:stretch>
        </p:blipFill>
        <p:spPr bwMode="auto">
          <a:xfrm>
            <a:off x="5004048" y="3933056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872208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Геометрические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фигуры</a:t>
            </a:r>
          </a:p>
        </p:txBody>
      </p:sp>
      <p:pic>
        <p:nvPicPr>
          <p:cNvPr id="4" name="Picture 2" descr="C:\Users\Юлия\Desktop\kvadra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15427" t="13146" r="14044" b="14563"/>
          <a:stretch>
            <a:fillRect/>
          </a:stretch>
        </p:blipFill>
        <p:spPr bwMode="auto">
          <a:xfrm>
            <a:off x="4427984" y="2276872"/>
            <a:ext cx="2841227" cy="2841179"/>
          </a:xfrm>
          <a:prstGeom prst="rect">
            <a:avLst/>
          </a:prstGeom>
          <a:noFill/>
        </p:spPr>
      </p:pic>
      <p:pic>
        <p:nvPicPr>
          <p:cNvPr id="9" name="Picture 2" descr="C:\Users\Юлия\Desktop\kvadrat.jpg"/>
          <p:cNvPicPr>
            <a:picLocks noChangeAspect="1" noChangeArrowheads="1"/>
          </p:cNvPicPr>
          <p:nvPr/>
        </p:nvPicPr>
        <p:blipFill>
          <a:blip r:embed="rId2" cstate="print"/>
          <a:srcRect l="15427" t="13146" r="14044" b="14563"/>
          <a:stretch>
            <a:fillRect/>
          </a:stretch>
        </p:blipFill>
        <p:spPr bwMode="auto">
          <a:xfrm>
            <a:off x="1619672" y="2276872"/>
            <a:ext cx="2841227" cy="2841179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800200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Геометрические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фигуры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619672" y="2780928"/>
            <a:ext cx="7067128" cy="3345235"/>
          </a:xfrm>
        </p:spPr>
        <p:txBody>
          <a:bodyPr/>
          <a:lstStyle/>
          <a:p>
            <a:pPr>
              <a:buNone/>
            </a:pPr>
            <a:r>
              <a:rPr lang="ru-RU" dirty="0"/>
              <a:t>   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Встал квадрат на уголок –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Ткнулся носом в потолок.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Вверх он рос еще дней пять.</a:t>
            </a:r>
            <a:br>
              <a:rPr lang="ru-RU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</a:b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Как теперь его назвать?</a:t>
            </a:r>
          </a:p>
        </p:txBody>
      </p:sp>
    </p:spTree>
  </p:cSld>
  <p:clrMapOvr>
    <a:masterClrMapping/>
  </p:clrMapOvr>
  <p:transition>
    <p:push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772400" cy="1224136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Геометрические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фигуры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187624" y="1988840"/>
            <a:ext cx="6400800" cy="3384376"/>
          </a:xfrm>
        </p:spPr>
        <p:txBody>
          <a:bodyPr>
            <a:normAutofit/>
          </a:bodyPr>
          <a:lstStyle/>
          <a:p>
            <a:pPr algn="l"/>
            <a:endParaRPr lang="ru-RU" sz="5400" dirty="0">
              <a:solidFill>
                <a:srgbClr val="FF0000"/>
              </a:solidFill>
              <a:latin typeface="Cambria" pitchFamily="18" charset="0"/>
            </a:endParaRPr>
          </a:p>
          <a:p>
            <a:pPr algn="l"/>
            <a:r>
              <a:rPr lang="ru-RU" sz="4800" dirty="0">
                <a:solidFill>
                  <a:srgbClr val="FF0000"/>
                </a:solidFill>
                <a:latin typeface="Cambria" pitchFamily="18" charset="0"/>
              </a:rPr>
              <a:t>       РОМБ</a:t>
            </a:r>
          </a:p>
        </p:txBody>
      </p:sp>
      <p:pic>
        <p:nvPicPr>
          <p:cNvPr id="2050" name="Picture 2" descr="C:\Users\Юлия\Desktop\95809-red-mark-radial-women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492896"/>
            <a:ext cx="3133725" cy="2773685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>
    <p:push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400"/>
            <a:ext cx="8229600" cy="1418456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Назови правильно.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3935425" y="1772816"/>
            <a:ext cx="1584176" cy="1656184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Восьмиугольник 9"/>
          <p:cNvSpPr/>
          <p:nvPr/>
        </p:nvSpPr>
        <p:spPr>
          <a:xfrm>
            <a:off x="6165236" y="3904766"/>
            <a:ext cx="1296144" cy="1490464"/>
          </a:xfrm>
          <a:prstGeom prst="octagon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араллелограмм 10"/>
          <p:cNvSpPr/>
          <p:nvPr/>
        </p:nvSpPr>
        <p:spPr>
          <a:xfrm>
            <a:off x="5885072" y="2237730"/>
            <a:ext cx="1800200" cy="1130424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458728" y="2287724"/>
            <a:ext cx="1944216" cy="98640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1458728" y="3904766"/>
            <a:ext cx="1778496" cy="1418456"/>
          </a:xfrm>
          <a:prstGeom prst="pentagon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811982" y="3796754"/>
            <a:ext cx="1778496" cy="1706488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080120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Что здесь лишнее?</a:t>
            </a:r>
          </a:p>
        </p:txBody>
      </p:sp>
      <p:sp>
        <p:nvSpPr>
          <p:cNvPr id="4" name="Параллелограмм 3"/>
          <p:cNvSpPr/>
          <p:nvPr/>
        </p:nvSpPr>
        <p:spPr>
          <a:xfrm>
            <a:off x="6238627" y="3189787"/>
            <a:ext cx="1656184" cy="952789"/>
          </a:xfrm>
          <a:prstGeom prst="parallelogram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Трапеция 5"/>
          <p:cNvSpPr/>
          <p:nvPr/>
        </p:nvSpPr>
        <p:spPr>
          <a:xfrm>
            <a:off x="4263510" y="3358473"/>
            <a:ext cx="1656184" cy="784103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1512670" y="2842084"/>
            <a:ext cx="914254" cy="1512168"/>
          </a:xfrm>
          <a:prstGeom prst="diamon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652326" y="2996952"/>
            <a:ext cx="1160379" cy="120243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Cambria" pitchFamily="18" charset="0"/>
              </a:rPr>
              <a:t>Назови фигуры.</a:t>
            </a:r>
          </a:p>
        </p:txBody>
      </p:sp>
      <p:pic>
        <p:nvPicPr>
          <p:cNvPr id="4098" name="Picture 2" descr="C:\Users\Юлия\Desktop\b_2000003556_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96752"/>
            <a:ext cx="6552728" cy="4914546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44016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Cambria" pitchFamily="18" charset="0"/>
              </a:rPr>
              <a:t>Что лишнее?</a:t>
            </a:r>
          </a:p>
        </p:txBody>
      </p:sp>
      <p:pic>
        <p:nvPicPr>
          <p:cNvPr id="5122" name="Picture 2" descr="C:\Users\Юлия\Desktop\ris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33" y="2060848"/>
            <a:ext cx="9147533" cy="28638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Cambria" pitchFamily="18" charset="0"/>
              </a:rPr>
              <a:t>Что лишнее?</a:t>
            </a:r>
          </a:p>
        </p:txBody>
      </p:sp>
      <p:pic>
        <p:nvPicPr>
          <p:cNvPr id="6146" name="Picture 2" descr="C:\Users\Юлия\Desktop\gol-u2-t1-z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340768"/>
            <a:ext cx="4176464" cy="1778682"/>
          </a:xfrm>
          <a:prstGeom prst="rect">
            <a:avLst/>
          </a:prstGeom>
          <a:ln w="127000" cap="sq">
            <a:solidFill>
              <a:schemeClr val="tx2">
                <a:lumMod val="60000"/>
                <a:lumOff val="4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147" name="Picture 3" descr="C:\Users\Юлия\Desktop\Matematika-2-klass-zadachi-primery-treugolniki_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645024"/>
            <a:ext cx="6719808" cy="1440160"/>
          </a:xfrm>
          <a:prstGeom prst="rect">
            <a:avLst/>
          </a:prstGeom>
          <a:ln w="127000" cap="sq">
            <a:solidFill>
              <a:srgbClr val="FFFF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8800" dirty="0">
                <a:solidFill>
                  <a:srgbClr val="FF0000"/>
                </a:solidFill>
              </a:rPr>
              <a:t>Молодцы!!!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584176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Геометрические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фигуры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83768" y="2780928"/>
            <a:ext cx="6203032" cy="3345235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Если взял бы я кружок,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 двух сторон немного сжал,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Отвечайте дети дружно -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Получился бы ...</a:t>
            </a:r>
          </a:p>
          <a:p>
            <a:endParaRPr lang="ru-RU" dirty="0"/>
          </a:p>
        </p:txBody>
      </p:sp>
    </p:spTree>
  </p:cSld>
  <p:clrMapOvr>
    <a:masterClrMapping/>
  </p:clrMapOvr>
  <p:transition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232248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Геометрические фигуры</a:t>
            </a:r>
          </a:p>
        </p:txBody>
      </p:sp>
      <p:pic>
        <p:nvPicPr>
          <p:cNvPr id="2050" name="Picture 2" descr="C:\Users\Юлия\Desktop\geometricheskaya-figura-ov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5756" y="2060848"/>
            <a:ext cx="4392488" cy="331193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>
    <p:push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944216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Геометрические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фигуры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2132856"/>
            <a:ext cx="6203032" cy="3345235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   Я фигура – хоть куда,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Очень ровная всегда,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Все углы во мне равны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И четыре стороны.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Кубик – мой любимый брат,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Потому что я</a:t>
            </a:r>
            <a:r>
              <a:rPr lang="ru-RU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…. </a:t>
            </a:r>
            <a:endParaRPr lang="ru-RU" dirty="0">
              <a:solidFill>
                <a:schemeClr val="tx2">
                  <a:lumMod val="75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push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944216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Геометрические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фигуры</a:t>
            </a:r>
          </a:p>
        </p:txBody>
      </p:sp>
      <p:pic>
        <p:nvPicPr>
          <p:cNvPr id="1026" name="Picture 2" descr="C:\Users\Юлия\Desktop\geometricheskaya-figura-kvadra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060848"/>
            <a:ext cx="4680520" cy="352911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>
    <p:push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800200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Геометрические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фигуры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2420888"/>
            <a:ext cx="6203032" cy="33452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   Обведи кирпич мелком</a:t>
            </a:r>
            <a:br>
              <a:rPr lang="ru-RU" sz="3600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На асфальте целиком,</a:t>
            </a:r>
            <a:br>
              <a:rPr lang="ru-RU" sz="3600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И получится фигура –</a:t>
            </a:r>
            <a:br>
              <a:rPr lang="ru-RU" sz="3600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Ты, конечно, с ней знаком.</a:t>
            </a:r>
          </a:p>
        </p:txBody>
      </p:sp>
    </p:spTree>
  </p:cSld>
  <p:clrMapOvr>
    <a:masterClrMapping/>
  </p:clrMapOvr>
  <p:transition>
    <p:push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728192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Геометрические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фигуры</a:t>
            </a:r>
          </a:p>
        </p:txBody>
      </p:sp>
      <p:pic>
        <p:nvPicPr>
          <p:cNvPr id="2050" name="Picture 2" descr="C:\Users\Юлия\Desktop\0003-003-Prjamougolni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132856"/>
            <a:ext cx="4608512" cy="3456384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088232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Геометрические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фигуры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2276872"/>
            <a:ext cx="6203032" cy="3057203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    Треугольник сунул нос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В реактивный пылесос.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А без носа он, – о, боже! –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Стал на юбочку похожим.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Интереснее всего,</a:t>
            </a:r>
            <a:b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Как теперь зовут его.</a:t>
            </a:r>
          </a:p>
        </p:txBody>
      </p:sp>
    </p:spTree>
  </p:cSld>
  <p:clrMapOvr>
    <a:masterClrMapping/>
  </p:clrMapOvr>
  <p:transition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872208"/>
          </a:xfrm>
        </p:spPr>
        <p:txBody>
          <a:bodyPr/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Геометрические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фигуры</a:t>
            </a:r>
          </a:p>
        </p:txBody>
      </p:sp>
      <p:pic>
        <p:nvPicPr>
          <p:cNvPr id="3074" name="Picture 2" descr="C:\Users\Юлия\Desktop\0009-009-Trapetsij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591" t="4768" r="11442" b="17638"/>
          <a:stretch>
            <a:fillRect/>
          </a:stretch>
        </p:blipFill>
        <p:spPr bwMode="auto">
          <a:xfrm>
            <a:off x="2555776" y="2708920"/>
            <a:ext cx="4320480" cy="2664296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100</Words>
  <Application>Microsoft Office PowerPoint</Application>
  <PresentationFormat>Экран (4:3)</PresentationFormat>
  <Paragraphs>31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Cambria</vt:lpstr>
      <vt:lpstr>Times New Roman</vt:lpstr>
      <vt:lpstr>Тема Office</vt:lpstr>
      <vt:lpstr> Геометрические фигуры для детей</vt:lpstr>
      <vt:lpstr>Геометрические фигуры</vt:lpstr>
      <vt:lpstr>Геометрические фигуры</vt:lpstr>
      <vt:lpstr>Геометрические фигуры</vt:lpstr>
      <vt:lpstr>Геометрические фигуры</vt:lpstr>
      <vt:lpstr>Геометрические фигуры</vt:lpstr>
      <vt:lpstr>Геометрические фигуры</vt:lpstr>
      <vt:lpstr>Геометрические фигуры</vt:lpstr>
      <vt:lpstr>Геометрические фигуры</vt:lpstr>
      <vt:lpstr>Геометрические фигуры</vt:lpstr>
      <vt:lpstr>Геометрические фигуры</vt:lpstr>
      <vt:lpstr>Геометрические фигуры</vt:lpstr>
      <vt:lpstr>Геометрические фигуры</vt:lpstr>
      <vt:lpstr>Назови правильно.</vt:lpstr>
      <vt:lpstr>Что здесь лишнее?</vt:lpstr>
      <vt:lpstr>Назови фигуры.</vt:lpstr>
      <vt:lpstr>Что лишнее?</vt:lpstr>
      <vt:lpstr>Что лишнее?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Геометрия для малышей</dc:title>
  <dc:creator>Юлия</dc:creator>
  <cp:lastModifiedBy>detsadzavhoz</cp:lastModifiedBy>
  <cp:revision>29</cp:revision>
  <dcterms:created xsi:type="dcterms:W3CDTF">2016-05-23T14:50:37Z</dcterms:created>
  <dcterms:modified xsi:type="dcterms:W3CDTF">2024-03-05T13:58:16Z</dcterms:modified>
</cp:coreProperties>
</file>