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говорить с детьми о </a:t>
            </a:r>
            <a:r>
              <a:rPr lang="ru-RU" dirty="0" err="1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Гостевой пользователь</cp:lastModifiedBy>
  <cp:revision>6</cp:revision>
  <cp:lastPrinted>2020-08-27T06:47:42Z</cp:lastPrinted>
  <dcterms:created xsi:type="dcterms:W3CDTF">2020-08-26T12:20:38Z</dcterms:created>
  <dcterms:modified xsi:type="dcterms:W3CDTF">2023-09-25T14:24:17Z</dcterms:modified>
</cp:coreProperties>
</file>