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5" r:id="rId4"/>
    <p:sldId id="291" r:id="rId5"/>
    <p:sldId id="296" r:id="rId6"/>
    <p:sldId id="292" r:id="rId7"/>
    <p:sldId id="297" r:id="rId8"/>
    <p:sldId id="293" r:id="rId9"/>
    <p:sldId id="298" r:id="rId10"/>
    <p:sldId id="294" r:id="rId11"/>
    <p:sldId id="257" r:id="rId12"/>
    <p:sldId id="263" r:id="rId13"/>
    <p:sldId id="268" r:id="rId14"/>
    <p:sldId id="274" r:id="rId15"/>
    <p:sldId id="279" r:id="rId16"/>
    <p:sldId id="285" r:id="rId17"/>
    <p:sldId id="286" r:id="rId18"/>
    <p:sldId id="288" r:id="rId19"/>
    <p:sldId id="287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D3FD-207B-4F22-B9DB-9867B0949CF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png"/><Relationship Id="rId1" Type="http://schemas.openxmlformats.org/officeDocument/2006/relationships/audio" Target="../media/audio1.wav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5" Type="http://schemas.openxmlformats.org/officeDocument/2006/relationships/image" Target="../media/image32.gif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image" Target="../media/image26.png"/><Relationship Id="rId1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28802"/>
            <a:ext cx="8215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</a:t>
            </a:r>
          </a:p>
          <a:p>
            <a:pPr algn="ctr"/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оведения весной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джз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4357694"/>
            <a:ext cx="1833560" cy="1833560"/>
          </a:xfrm>
          <a:prstGeom prst="rect">
            <a:avLst/>
          </a:prstGeom>
        </p:spPr>
      </p:pic>
      <p:pic>
        <p:nvPicPr>
          <p:cNvPr id="7" name="Рисунок 6" descr="джз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3071802" y="4357694"/>
            <a:ext cx="1581160" cy="1833560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Велосипед не игрушка, а средство передвижения. Ездить на велосипеде по проезжей части можно только с 14 лет. А пока вы маленькие, кататься можно только на поляне у дома или там, где нет движения транспорта.</a:t>
            </a:r>
          </a:p>
        </p:txBody>
      </p:sp>
      <p:pic>
        <p:nvPicPr>
          <p:cNvPr id="6146" name="Picture 2" descr="http://playcast.ru/uploads/2015/03/29/1288894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3838" y="2852936"/>
            <a:ext cx="2124236" cy="246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0070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500174"/>
            <a:ext cx="6643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Весной делайте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скворечники!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7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5715008" y="3571876"/>
            <a:ext cx="1928827" cy="2971821"/>
          </a:xfrm>
          <a:prstGeom prst="rect">
            <a:avLst/>
          </a:prstGeom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03759" y="1214422"/>
            <a:ext cx="33902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Не катайтесь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 подтаявших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горок!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post-49092-12626169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929320" y="3816088"/>
            <a:ext cx="3214679" cy="2369417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1214422"/>
            <a:ext cx="5384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Не рвите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первые цветы!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e1ff49d9493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3214686"/>
            <a:ext cx="3263674" cy="3375745"/>
          </a:xfrm>
          <a:prstGeom prst="rect">
            <a:avLst/>
          </a:prstGeom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1214422"/>
            <a:ext cx="6255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Весной опасно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ловить рыбу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на льду!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12377-Cold-Man-Ice-Fishing-In-The-Winter-Clipart-Pictur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8" y="4071942"/>
            <a:ext cx="3071834" cy="2464294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714356"/>
            <a:ext cx="7452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Не надевай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раньше времени лёгкую  одежду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post-41192-123852895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714752"/>
            <a:ext cx="3000396" cy="2610343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1528707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Давайте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поиграем!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rwh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flipH="1">
            <a:off x="428596" y="214290"/>
            <a:ext cx="1357322" cy="1574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Ребята сделали скворечники.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Выберите перелётных птиц.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ost-299634-1302064859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929454" y="142852"/>
            <a:ext cx="2071702" cy="1657361"/>
          </a:xfrm>
          <a:prstGeom prst="rect">
            <a:avLst/>
          </a:prstGeom>
        </p:spPr>
      </p:pic>
      <p:pic>
        <p:nvPicPr>
          <p:cNvPr id="5" name="Рисунок 4" descr="582c7c7f-dae7-4441-83fb-45653b842883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-142908" y="1857364"/>
            <a:ext cx="3143272" cy="2357454"/>
          </a:xfrm>
          <a:prstGeom prst="rect">
            <a:avLst/>
          </a:prstGeom>
        </p:spPr>
      </p:pic>
      <p:pic>
        <p:nvPicPr>
          <p:cNvPr id="6" name="Рисунок 5" descr="582c7c7f-dae7-4441-83fb-45653b842883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2428860" y="2000240"/>
            <a:ext cx="3071834" cy="2214578"/>
          </a:xfrm>
          <a:prstGeom prst="rect">
            <a:avLst/>
          </a:prstGeom>
        </p:spPr>
      </p:pic>
      <p:pic>
        <p:nvPicPr>
          <p:cNvPr id="7" name="Рисунок 6" descr="582c7c7f-dae7-4441-83fb-45653b842883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4929190" y="2000240"/>
            <a:ext cx="3071834" cy="2214578"/>
          </a:xfrm>
          <a:prstGeom prst="rect">
            <a:avLst/>
          </a:prstGeom>
        </p:spPr>
      </p:pic>
      <p:pic>
        <p:nvPicPr>
          <p:cNvPr id="8" name="Рисунок 7" descr="skvorets_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 flipH="1">
            <a:off x="0" y="4500570"/>
            <a:ext cx="2000264" cy="2168562"/>
          </a:xfrm>
          <a:prstGeom prst="rect">
            <a:avLst/>
          </a:prstGeom>
        </p:spPr>
      </p:pic>
      <p:pic>
        <p:nvPicPr>
          <p:cNvPr id="9" name="Рисунок 8" descr="67f85a615317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429124" y="4786322"/>
            <a:ext cx="2257083" cy="1808602"/>
          </a:xfrm>
          <a:prstGeom prst="rect">
            <a:avLst/>
          </a:prstGeom>
        </p:spPr>
      </p:pic>
      <p:pic>
        <p:nvPicPr>
          <p:cNvPr id="10" name="Рисунок 9" descr="post-190038-1268418845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786578" y="4429132"/>
            <a:ext cx="2100314" cy="1890282"/>
          </a:xfrm>
          <a:prstGeom prst="rect">
            <a:avLst/>
          </a:prstGeom>
        </p:spPr>
      </p:pic>
      <p:pic>
        <p:nvPicPr>
          <p:cNvPr id="1026" name="Picture 2" descr="C:\Лена\grach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071670" y="4796554"/>
            <a:ext cx="1928826" cy="206144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85786" y="4143380"/>
            <a:ext cx="1389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Скворец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71868" y="4214818"/>
            <a:ext cx="84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Грач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8" y="4214818"/>
            <a:ext cx="1496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Ласточка</a:t>
            </a:r>
            <a:endParaRPr lang="ru-RU" sz="2400" b="1" dirty="0"/>
          </a:p>
        </p:txBody>
      </p:sp>
      <p:pic>
        <p:nvPicPr>
          <p:cNvPr id="16" name="Рисунок 15" descr="108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00166" y="4786322"/>
            <a:ext cx="1747844" cy="1747844"/>
          </a:xfrm>
          <a:prstGeom prst="rect">
            <a:avLst/>
          </a:prstGeom>
        </p:spPr>
      </p:pic>
      <p:pic>
        <p:nvPicPr>
          <p:cNvPr id="17" name="Рисунок 16" descr="27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6215074" y="4429132"/>
            <a:ext cx="2491565" cy="2195516"/>
          </a:xfrm>
          <a:prstGeom prst="rect">
            <a:avLst/>
          </a:prstGeom>
        </p:spPr>
      </p:pic>
      <p:pic>
        <p:nvPicPr>
          <p:cNvPr id="18" name="Birds.wav">
            <a:hlinkClick r:id="" action="ppaction://media"/>
          </p:cNvPr>
          <p:cNvPicPr>
            <a:picLocks noRot="1" noChangeAspect="1"/>
          </p:cNvPicPr>
          <p:nvPr>
            <a:wavAudioFile r:embed="rId1" name="Birds.wav"/>
          </p:nvPr>
        </p:nvPicPr>
        <p:blipFill>
          <a:blip r:embed="rId16" cstate="print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268 -0.345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1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05 -0.349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24 L -0.13645 -0.367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8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ir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11-1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071802" y="1071546"/>
            <a:ext cx="5861257" cy="3286148"/>
          </a:xfrm>
          <a:prstGeom prst="rect">
            <a:avLst/>
          </a:prstGeom>
        </p:spPr>
      </p:pic>
      <p:pic>
        <p:nvPicPr>
          <p:cNvPr id="3" name="Рисунок 2" descr="post-60564-128316974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14348" y="1357298"/>
            <a:ext cx="2428892" cy="5114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496" y="1928802"/>
            <a:ext cx="43134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Тёплый дождь напоит землю,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поле вырастет трава.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Вешний лес уже не дремлет: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Появляется трава.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28992" y="4714884"/>
            <a:ext cx="142876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Март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86380" y="4643446"/>
            <a:ext cx="1571636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Апрель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768" y="4643446"/>
            <a:ext cx="142876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Май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Овал 8">
            <a:hlinkClick r:id="" action="ppaction://noaction">
              <a:snd r:embed="rId6" name="да.wav"/>
            </a:hlinkClick>
          </p:cNvPr>
          <p:cNvSpPr/>
          <p:nvPr/>
        </p:nvSpPr>
        <p:spPr>
          <a:xfrm>
            <a:off x="3428992" y="4643446"/>
            <a:ext cx="1571636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86380" y="4929198"/>
            <a:ext cx="1571636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>
              <a:snd r:embed="rId6" name="да.wav"/>
            </a:hlinkClick>
          </p:cNvPr>
          <p:cNvSpPr/>
          <p:nvPr/>
        </p:nvSpPr>
        <p:spPr>
          <a:xfrm>
            <a:off x="7143768" y="4643446"/>
            <a:ext cx="1571636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000496" y="142852"/>
            <a:ext cx="3938322" cy="83099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 какой весенний месяц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рассказывает диктор?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20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1285860"/>
            <a:ext cx="4572032" cy="304802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214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 descr="d4380dfecc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15008" y="1071546"/>
            <a:ext cx="2000263" cy="1143008"/>
          </a:xfrm>
          <a:prstGeom prst="rect">
            <a:avLst/>
          </a:prstGeom>
        </p:spPr>
      </p:pic>
      <p:pic>
        <p:nvPicPr>
          <p:cNvPr id="13" name="Рисунок 12" descr="d4380dfecc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643174" y="1071546"/>
            <a:ext cx="2000263" cy="1143008"/>
          </a:xfrm>
          <a:prstGeom prst="rect">
            <a:avLst/>
          </a:prstGeom>
        </p:spPr>
      </p:pic>
      <p:pic>
        <p:nvPicPr>
          <p:cNvPr id="12" name="Рисунок 11" descr="d4380dfecc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071546"/>
            <a:ext cx="2000263" cy="1143008"/>
          </a:xfrm>
          <a:prstGeom prst="rect">
            <a:avLst/>
          </a:prstGeom>
        </p:spPr>
      </p:pic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1928802"/>
            <a:ext cx="9144000" cy="4929198"/>
          </a:xfrm>
          <a:prstGeom prst="rect">
            <a:avLst/>
          </a:prstGeom>
        </p:spPr>
      </p:pic>
      <p:pic>
        <p:nvPicPr>
          <p:cNvPr id="8" name="Рисунок 7" descr="дети_и_кораблики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42844" y="1071546"/>
            <a:ext cx="3643338" cy="2500330"/>
          </a:xfrm>
          <a:prstGeom prst="rect">
            <a:avLst/>
          </a:prstGeom>
        </p:spPr>
      </p:pic>
      <p:sp>
        <p:nvSpPr>
          <p:cNvPr id="4" name="Двойная волна 3"/>
          <p:cNvSpPr/>
          <p:nvPr/>
        </p:nvSpPr>
        <p:spPr>
          <a:xfrm>
            <a:off x="0" y="3786190"/>
            <a:ext cx="2643174" cy="91440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волна 4"/>
          <p:cNvSpPr/>
          <p:nvPr/>
        </p:nvSpPr>
        <p:spPr>
          <a:xfrm>
            <a:off x="2643174" y="3786190"/>
            <a:ext cx="2714644" cy="91440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волна 5"/>
          <p:cNvSpPr/>
          <p:nvPr/>
        </p:nvSpPr>
        <p:spPr>
          <a:xfrm>
            <a:off x="5357818" y="3786190"/>
            <a:ext cx="2357422" cy="91440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357826"/>
            <a:ext cx="91440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дети_и_кораблики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143636" y="857232"/>
            <a:ext cx="2857472" cy="2857520"/>
          </a:xfrm>
          <a:prstGeom prst="rect">
            <a:avLst/>
          </a:prstGeom>
        </p:spPr>
      </p:pic>
      <p:pic>
        <p:nvPicPr>
          <p:cNvPr id="10" name="Рисунок 9" descr="post-299634-1302064859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143372" y="142852"/>
            <a:ext cx="2071702" cy="1657361"/>
          </a:xfrm>
          <a:prstGeom prst="rect">
            <a:avLst/>
          </a:prstGeom>
        </p:spPr>
      </p:pic>
      <p:sp>
        <p:nvSpPr>
          <p:cNvPr id="11" name="Двойная волна 10"/>
          <p:cNvSpPr/>
          <p:nvPr/>
        </p:nvSpPr>
        <p:spPr>
          <a:xfrm>
            <a:off x="7500958" y="3857628"/>
            <a:ext cx="1643042" cy="91440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дети_и_кораблики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flipH="1">
            <a:off x="0" y="3000372"/>
            <a:ext cx="1479187" cy="1571636"/>
          </a:xfrm>
          <a:prstGeom prst="rect">
            <a:avLst/>
          </a:prstGeom>
        </p:spPr>
      </p:pic>
      <p:pic>
        <p:nvPicPr>
          <p:cNvPr id="16" name="Рисунок 15" descr="893e10d4f237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 flipH="1">
            <a:off x="142844" y="4429132"/>
            <a:ext cx="1285884" cy="17145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42852"/>
            <a:ext cx="471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Саша и Маша устроили соревнования.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Какой кораблик приплывёт первым?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C 0.00799 0.00047 0.01632 0.0007 0.02431 0.00162 C 0.02709 0.00186 0.02952 0.00394 0.03212 0.00463 C 0.04445 0.00741 0.05643 0.01088 0.06875 0.01273 C 0.08073 0.01783 0.08229 0.0176 0.09757 0.01898 C 0.14288 0.01667 0.11806 0.02061 0.13646 0.01273 C 0.13872 0.01065 0.14045 0.00741 0.14306 0.00625 C 0.14532 0.0051 0.14966 0.00301 0.14966 0.00324 C 0.16788 0.00417 0.18073 0.00695 0.19757 0.00949 C 0.20295 0.01204 0.20834 0.0132 0.21424 0.01412 C 0.2165 0.01528 0.21858 0.01621 0.22084 0.01736 C 0.22188 0.01783 0.22413 0.01898 0.22413 0.01922 C 0.23733 0.01713 0.24584 0.01528 0.25764 0.01111 C 0.26285 0.00579 0.27518 -0.00069 0.28195 -0.00324 C 0.29115 -0.00277 0.30052 -0.00254 0.30973 -0.00162 C 0.3132 -0.00115 0.3132 0.00139 0.31632 0.00301 C 0.32032 0.0051 0.32448 0.00672 0.32848 0.00787 C 0.33889 0.01088 0.34757 0.01297 0.35868 0.01412 C 0.36927 0.0132 0.38004 0.0125 0.39063 0.01111 C 0.39584 0.01042 0.40139 -0.00069 0.40955 -0.00324 C 0.43004 -0.02268 0.44636 -0.00416 0.46407 0.00301 C 0.47188 0.01042 0.48056 0.01412 0.48959 0.01736 C 0.49775 0.0132 0.5066 0.01366 0.51511 0.01111 C 0.51927 0.0051 0.52136 0.00486 0.52743 0.00301 C 0.53837 -0.00717 0.56788 -0.00069 0.57952 -3.33333E-6 C 0.58768 0.00139 0.59219 0.00093 0.59844 0.00787 C 0.60104 0.01065 0.60486 0.01806 0.60834 0.01898 C 0.61754 0.0213 0.62691 0.02107 0.63611 0.02223 C 0.654 0.0169 0.63212 0.02454 0.64514 0.01736 C 0.65104 0.01412 0.64931 0.01736 0.654 0.01412 C 0.65695 0.01204 0.65729 0.00996 0.66059 0.00949 C 0.6816 0.00672 0.68681 0.01505 0.68056 0.00625 " pathEditMode="relative" rAng="0" ptsTypes="fffffff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80781 -0.0083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1/94240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908720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Наступила весна. На улице стало тепло, после суровой и холодной зимы хочется больше времени проводить на свежем воздухе. Но на улице нас подстерегает множество опасностей. Чтобы избежать беды мы сегодня рассмотрим, как предотвратить несчастье.</a:t>
            </a:r>
          </a:p>
        </p:txBody>
      </p:sp>
      <p:pic>
        <p:nvPicPr>
          <p:cNvPr id="1030" name="Picture 6" descr="http://mtdata.ru/u1/photo002D/20964710180-0/hu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15316"/>
            <a:ext cx="3006080" cy="22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8296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9" y="1700808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386104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 воспитатель </a:t>
            </a:r>
            <a:r>
              <a:rPr lang="ru-RU" dirty="0" smtClean="0"/>
              <a:t>Карцева Е.А.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0648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Внимание! Сосульки!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32" name="Picture 8" descr="http://s8.hostingkartinok.com/uploads/images/2016/03/0d38f183913f7cdc664d5474fddb6b5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897423" cy="367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6279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Т</a:t>
            </a:r>
            <a:r>
              <a:rPr lang="ru-RU" b="1" dirty="0" smtClean="0">
                <a:solidFill>
                  <a:srgbClr val="0033CC"/>
                </a:solidFill>
              </a:rPr>
              <a:t>ает </a:t>
            </a:r>
            <a:r>
              <a:rPr lang="ru-RU" b="1" dirty="0">
                <a:solidFill>
                  <a:srgbClr val="0033CC"/>
                </a:solidFill>
              </a:rPr>
              <a:t>снег на крышах домов, образуются огромные ледяные сосульки. Нельзя приближаться близко к таким местам, в любую минуту сосулька может упасть прямо на вас. Дома нужно попросить родителей, чтобы они убрали сосульки у входа, иначе придёт беда.</a:t>
            </a:r>
          </a:p>
        </p:txBody>
      </p:sp>
      <p:pic>
        <p:nvPicPr>
          <p:cNvPr id="3074" name="Picture 2" descr="https://go3.imgsmail.ru/imgpreview?key=5a6a64b3bb3d9ebd&amp;mb=imgdb_preview_1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115" y="2996952"/>
            <a:ext cx="3449690" cy="28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1331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488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Лужи-не место для игры!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http://imagizer.imageshack.com/img923/9629/BmIfQO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34" y="1163283"/>
            <a:ext cx="3854964" cy="36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miles24.ru/data/smiles/anime-kukly-518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3240360" cy="325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53017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Весной на улицах </a:t>
            </a:r>
            <a:r>
              <a:rPr lang="ru-RU" b="1" dirty="0" smtClean="0">
                <a:solidFill>
                  <a:srgbClr val="0033CC"/>
                </a:solidFill>
              </a:rPr>
              <a:t>разливаются </a:t>
            </a:r>
            <a:r>
              <a:rPr lang="ru-RU" b="1" dirty="0">
                <a:solidFill>
                  <a:srgbClr val="0033CC"/>
                </a:solidFill>
              </a:rPr>
              <a:t>огромные лужи. Вода в них очень холодная. Пуская кораблики, кидая камушки, просто играя рядом с водой, можно легко простудиться и заболеть. Лужи – не место для игры.</a:t>
            </a:r>
          </a:p>
        </p:txBody>
      </p:sp>
      <p:pic>
        <p:nvPicPr>
          <p:cNvPr id="4098" name="Picture 2" descr="http://20th.su/wp-content/uploads/2011/06/deti_i_korabli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3240360" cy="311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1043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1287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2696"/>
            <a:ext cx="80648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 разводи костры!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http://savepic.su/296660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1967880" cy="286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56547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Весной люди начинают убирать территорию у домов, жечь костры. Это строго запрещено! Никогда не разводите костры сами и предупредите взрослых, что этого делать нельзя. Высока опасность пожаров, может загореться дом и вы сами можете пострадать от огня.</a:t>
            </a:r>
          </a:p>
        </p:txBody>
      </p:sp>
      <p:pic>
        <p:nvPicPr>
          <p:cNvPr id="5122" name="Picture 2" descr="http://www.playcast.ru/uploads/2014/02/22/756310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2016224" cy="261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5000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836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Велосипед-не игрушка!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http://kartinki-vernisazh.ru/_ph/52/2/36636340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0681" y="2996952"/>
            <a:ext cx="2325382" cy="2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990424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318</Words>
  <Application>Microsoft Office PowerPoint</Application>
  <PresentationFormat>Экран (4:3)</PresentationFormat>
  <Paragraphs>43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rost</cp:lastModifiedBy>
  <cp:revision>78</cp:revision>
  <dcterms:created xsi:type="dcterms:W3CDTF">2011-04-03T10:39:11Z</dcterms:created>
  <dcterms:modified xsi:type="dcterms:W3CDTF">2024-03-06T11:18:01Z</dcterms:modified>
</cp:coreProperties>
</file>