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8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25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61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98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38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1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62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58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35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22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F1324D-E7D0-49C4-94B1-B3298A5FF3F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3CC2-30C7-48CD-9005-1D9FCF7E7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58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5331E-7BB5-41DA-8CE1-B90A44D5F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404445"/>
            <a:ext cx="10578905" cy="3024555"/>
          </a:xfrm>
        </p:spPr>
        <p:txBody>
          <a:bodyPr>
            <a:normAutofit/>
          </a:bodyPr>
          <a:lstStyle/>
          <a:p>
            <a:r>
              <a:rPr lang="ru-RU" sz="8800" b="1" dirty="0">
                <a:latin typeface="Book Antiqua" panose="02040602050305030304" pitchFamily="18" charset="0"/>
              </a:rPr>
              <a:t>Уроки  </a:t>
            </a:r>
            <a:br>
              <a:rPr lang="ru-RU" sz="8800" b="1" dirty="0">
                <a:latin typeface="Book Antiqua" panose="02040602050305030304" pitchFamily="18" charset="0"/>
              </a:rPr>
            </a:br>
            <a:r>
              <a:rPr lang="ru-RU" sz="8800" b="1" dirty="0">
                <a:latin typeface="Book Antiqua" panose="02040602050305030304" pitchFamily="18" charset="0"/>
              </a:rPr>
              <a:t>безопасности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6C4B903-1475-4E9C-8DD7-A333E1A6B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0442" y="4360985"/>
            <a:ext cx="2832295" cy="2092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МБОУ»ЦО №14»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Карцева Е.А.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358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CDD59647-16D6-491E-A918-AC3A4AA27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820"/>
          <a:stretch/>
        </p:blipFill>
        <p:spPr bwMode="auto">
          <a:xfrm>
            <a:off x="1020241" y="297893"/>
            <a:ext cx="10151518" cy="6262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BD3D7F-4952-42F0-B439-D1C35C6FD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355049" y="5851814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870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5BABF003-53B8-491C-AB6E-437CEE9B6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590" b="3794"/>
          <a:stretch/>
        </p:blipFill>
        <p:spPr bwMode="auto">
          <a:xfrm>
            <a:off x="1020535" y="202786"/>
            <a:ext cx="10150929" cy="6452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72D826-EC54-4404-944A-78E25F4A3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340059" y="5805539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45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F251E279-F989-4624-BC92-7BA1C4599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205"/>
          <a:stretch/>
        </p:blipFill>
        <p:spPr bwMode="auto">
          <a:xfrm>
            <a:off x="984391" y="234650"/>
            <a:ext cx="10223217" cy="6388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A5C2CB-8289-4B2F-A8CC-F86164FA0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415010" y="5805539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4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CEB67963-8706-40E4-B303-F9A89E482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3385"/>
          <a:stretch/>
        </p:blipFill>
        <p:spPr bwMode="auto">
          <a:xfrm>
            <a:off x="913796" y="270452"/>
            <a:ext cx="10364408" cy="6317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2A7050-9A9B-4860-B826-901443996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444990" y="5879255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50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96F51EBA-60CE-459B-9DA5-03821D30B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410"/>
          <a:stretch/>
        </p:blipFill>
        <p:spPr bwMode="auto">
          <a:xfrm>
            <a:off x="897988" y="194595"/>
            <a:ext cx="10396024" cy="6468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C0F5F1-5561-4D4B-BC44-5AB4470D0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534931" y="5910470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80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800E4078-B1D8-4B63-9BF7-695FD4BA5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3795"/>
          <a:stretch/>
        </p:blipFill>
        <p:spPr bwMode="auto">
          <a:xfrm>
            <a:off x="760959" y="205916"/>
            <a:ext cx="10670081" cy="6446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FD60C5-EDEC-4C8A-92CC-7280708D8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624872" y="5943791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636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E0896EEC-9EAC-4780-9431-EA74D51CF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205"/>
          <a:stretch/>
        </p:blipFill>
        <p:spPr bwMode="auto">
          <a:xfrm>
            <a:off x="1008418" y="249664"/>
            <a:ext cx="10175164" cy="635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EFFEFF-5AF2-432C-8721-A68EF5BE4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370039" y="5900043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446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EE72DCDA-DD0E-4C19-AC56-061AF4515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2974"/>
          <a:stretch/>
        </p:blipFill>
        <p:spPr bwMode="auto">
          <a:xfrm>
            <a:off x="849606" y="203186"/>
            <a:ext cx="10492787" cy="6451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8978D8-B0C2-4290-9468-28C8869C2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534931" y="5910470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187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D899A0-769F-4088-BB33-49351310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523"/>
            <a:ext cx="10515600" cy="5015709"/>
          </a:xfrm>
        </p:spPr>
        <p:txBody>
          <a:bodyPr>
            <a:normAutofit/>
          </a:bodyPr>
          <a:lstStyle/>
          <a:p>
            <a:pPr algn="ctr"/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82888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772DC7A-3D20-44EE-BAF4-63DEAD043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410"/>
          <a:stretch/>
        </p:blipFill>
        <p:spPr bwMode="auto">
          <a:xfrm>
            <a:off x="969731" y="239236"/>
            <a:ext cx="10334373" cy="6379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7EA22C69-6B92-497D-9021-2AF9F504C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534931" y="5910470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2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C8A040A-84C4-470B-B277-8861FFBFD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2882"/>
          <a:stretch/>
        </p:blipFill>
        <p:spPr bwMode="auto">
          <a:xfrm>
            <a:off x="974242" y="273650"/>
            <a:ext cx="10243516" cy="6310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6F1897-1508-4E27-AAD0-22756E164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428913" y="5738192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454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0E5CDE1-9104-4408-97FA-B58815BC8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410"/>
          <a:stretch/>
        </p:blipFill>
        <p:spPr bwMode="auto">
          <a:xfrm>
            <a:off x="925790" y="211894"/>
            <a:ext cx="10340420" cy="6434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C5F02F-D493-4C8C-8239-27E581137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481922" y="5844210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771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F39B322-7696-44FB-9BBA-0831B9428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688" b="2564"/>
          <a:stretch/>
        </p:blipFill>
        <p:spPr bwMode="auto">
          <a:xfrm>
            <a:off x="1018303" y="211015"/>
            <a:ext cx="10155394" cy="64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FA49D0-A4D7-46EB-9D01-EEFD9A672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389157" y="5844209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626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E713592-A623-4B2E-A089-61FDAFA96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615"/>
          <a:stretch/>
        </p:blipFill>
        <p:spPr bwMode="auto">
          <a:xfrm>
            <a:off x="956603" y="226084"/>
            <a:ext cx="10309086" cy="6387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991577-201E-42F2-B0D3-563B2DDA0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442165" y="5904854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3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48C8323F-A15F-473E-B9E4-4DEB0746D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10" b="3590"/>
          <a:stretch/>
        </p:blipFill>
        <p:spPr bwMode="auto">
          <a:xfrm>
            <a:off x="990996" y="225083"/>
            <a:ext cx="10184506" cy="6391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8C57CB-DB4A-4317-AAA3-5363D3F8A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375905" y="5908618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907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B138965-7A23-4A52-BBEE-76543EFE4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026"/>
          <a:stretch/>
        </p:blipFill>
        <p:spPr bwMode="auto">
          <a:xfrm>
            <a:off x="802704" y="177897"/>
            <a:ext cx="10586591" cy="6502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EE482D-C27D-43D0-952C-36500B86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574688" y="5971810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59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4ADBF26F-56B4-44A1-83F4-F5434BBCE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502" b="4063"/>
          <a:stretch/>
        </p:blipFill>
        <p:spPr bwMode="auto">
          <a:xfrm>
            <a:off x="917788" y="104697"/>
            <a:ext cx="10439528" cy="647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B1BF50D-60C4-49AE-B3ED-8215CA436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18937" r="17729" b="15749"/>
          <a:stretch/>
        </p:blipFill>
        <p:spPr bwMode="auto">
          <a:xfrm>
            <a:off x="10586874" y="5871029"/>
            <a:ext cx="687338" cy="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93544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54</TotalTime>
  <Words>12</Words>
  <Application>Microsoft Office PowerPoint</Application>
  <PresentationFormat>Произвольный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HDOfficeLightV0</vt:lpstr>
      <vt:lpstr>Уроки   безопасности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 безопасности</dc:title>
  <dc:creator>Администратор</dc:creator>
  <cp:lastModifiedBy>rost</cp:lastModifiedBy>
  <cp:revision>2</cp:revision>
  <dcterms:created xsi:type="dcterms:W3CDTF">2021-05-07T12:41:38Z</dcterms:created>
  <dcterms:modified xsi:type="dcterms:W3CDTF">2024-02-19T10:57:12Z</dcterms:modified>
</cp:coreProperties>
</file>