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6" r:id="rId4"/>
    <p:sldId id="276" r:id="rId5"/>
    <p:sldId id="277" r:id="rId6"/>
    <p:sldId id="262" r:id="rId7"/>
    <p:sldId id="278" r:id="rId8"/>
    <p:sldId id="279" r:id="rId9"/>
    <p:sldId id="263" r:id="rId10"/>
    <p:sldId id="280" r:id="rId11"/>
    <p:sldId id="294" r:id="rId12"/>
    <p:sldId id="284" r:id="rId13"/>
    <p:sldId id="265" r:id="rId14"/>
    <p:sldId id="285" r:id="rId15"/>
    <p:sldId id="295" r:id="rId16"/>
    <p:sldId id="296" r:id="rId17"/>
    <p:sldId id="270" r:id="rId18"/>
    <p:sldId id="281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CDE"/>
    <a:srgbClr val="54A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45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вт 06.02.24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вт 06.02.24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вт 06.02.24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вт 06.02.24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вт 06.02.24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вт 06.02.24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вт 06.02.24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вт 06.02.24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вт 06.02.24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вт 06.02.24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вт 06.02.24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A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pPr/>
              <a:t>вт 06.02.24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61916" y="37728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Составила:</a:t>
            </a:r>
          </a:p>
          <a:p>
            <a:r>
              <a:rPr lang="ru-RU" dirty="0"/>
              <a:t>воспитатель дошкольного отделения</a:t>
            </a:r>
          </a:p>
          <a:p>
            <a:r>
              <a:rPr lang="ru-RU" dirty="0"/>
              <a:t>МБОУ «ЦО№14», город Тула</a:t>
            </a:r>
          </a:p>
          <a:p>
            <a:r>
              <a:rPr lang="ru-RU" dirty="0" err="1"/>
              <a:t>Генералова</a:t>
            </a:r>
            <a:r>
              <a:rPr lang="ru-RU" dirty="0"/>
              <a:t> Н.Н.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988840"/>
            <a:ext cx="66335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тему</a:t>
            </a:r>
          </a:p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«Зимующие птицы»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643578"/>
            <a:ext cx="6754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\. </a:t>
            </a:r>
          </a:p>
        </p:txBody>
      </p:sp>
    </p:spTree>
    <p:extLst>
      <p:ext uri="{BB962C8B-B14F-4D97-AF65-F5344CB8AC3E}">
        <p14:creationId xmlns:p14="http://schemas.microsoft.com/office/powerpoint/2010/main" val="27121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6-012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3699059" cy="2537119"/>
          </a:xfrm>
        </p:spPr>
      </p:pic>
      <p:pic>
        <p:nvPicPr>
          <p:cNvPr id="5" name="Рисунок 4" descr="60c964864a3af8d0f5916f0332ef4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214686"/>
            <a:ext cx="3429024" cy="3068976"/>
          </a:xfrm>
          <a:prstGeom prst="rect">
            <a:avLst/>
          </a:prstGeom>
        </p:spPr>
      </p:pic>
      <p:pic>
        <p:nvPicPr>
          <p:cNvPr id="6" name="Рисунок 5" descr="kuda-vesnoj-uletayut-snegiri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14290"/>
            <a:ext cx="4357694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 встали, улыбнулись,</a:t>
            </a:r>
          </a:p>
          <a:p>
            <a:pPr algn="ctr"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Выше – </a:t>
            </a:r>
            <a:r>
              <a:rPr lang="ru-RU" sz="3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выше</a:t>
            </a: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потянулись.</a:t>
            </a:r>
          </a:p>
          <a:p>
            <a:pPr algn="ctr"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– </a:t>
            </a:r>
            <a:r>
              <a:rPr lang="ru-RU" sz="3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плечи распрямите,</a:t>
            </a:r>
          </a:p>
          <a:p>
            <a:pPr algn="ctr"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Поднимите, опустите.</a:t>
            </a:r>
          </a:p>
          <a:p>
            <a:pPr algn="ctr"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представим, детки.</a:t>
            </a:r>
          </a:p>
          <a:p>
            <a:pPr algn="ctr"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Будто руки наши – ветки.</a:t>
            </a:r>
          </a:p>
          <a:p>
            <a:pPr algn="ctr"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Покачаем ими дружно,</a:t>
            </a:r>
          </a:p>
          <a:p>
            <a:pPr algn="ctr"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Словно ветер дует южный.</a:t>
            </a:r>
          </a:p>
          <a:p>
            <a:pPr algn="ctr"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 стих. Вздохнули дружно.</a:t>
            </a:r>
          </a:p>
          <a:p>
            <a:pPr algn="ctr"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нам продолжить нужно.</a:t>
            </a:r>
          </a:p>
          <a:p>
            <a:pPr algn="ctr"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Подравнялись, тихо сели</a:t>
            </a:r>
          </a:p>
          <a:p>
            <a:pPr algn="ctr"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меня все посмотрели.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 дереву стучу,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Червячка добыть хочу,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Хоть и скрылся под корой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-Все равно он будет мой!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(Дятел)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26420" y="1534242"/>
            <a:ext cx="453507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Кто из нас не слышал, как стучит, долбит по дереву неугомонный барабанщик наших лесов – дятел. Но распознать дятла можно не только по стуку, но и по характерному крику, похожему на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ки-ки-ки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 Его все называют лесным доктором за то, что он лечит деревья - вытаскивает из ствола и из-под коры вредных насекомых и их личинки. Своим конусообразным острым клювом дятел ежечасно долбит кору дерева. В глубину до 10 см он продалбливает воронку и липким языком достает насекомое. Язык длинный, до 4 см.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</a:p>
        </p:txBody>
      </p:sp>
      <p:pic>
        <p:nvPicPr>
          <p:cNvPr id="6146" name="Picture 2" descr="http://www.latoro.ru/oboi/animals/17500-oboi-dyat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246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392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8-019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143404" cy="2714644"/>
          </a:xfrm>
          <a:prstGeom prst="rect">
            <a:avLst/>
          </a:prstGeom>
        </p:spPr>
      </p:pic>
      <p:pic>
        <p:nvPicPr>
          <p:cNvPr id="5" name="Рисунок 4" descr="dyatel-foto-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85728"/>
            <a:ext cx="3605398" cy="5500702"/>
          </a:xfrm>
          <a:prstGeom prst="rect">
            <a:avLst/>
          </a:prstGeom>
        </p:spPr>
      </p:pic>
      <p:pic>
        <p:nvPicPr>
          <p:cNvPr id="6" name="Рисунок 5" descr="pticy_zimoy_foto_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000372"/>
            <a:ext cx="2503749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  <a:endParaRPr lang="ru-RU" dirty="0"/>
          </a:p>
        </p:txBody>
      </p:sp>
      <p:pic>
        <p:nvPicPr>
          <p:cNvPr id="4" name="Рисунок 3" descr="0006-01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2590800" cy="1776984"/>
          </a:xfrm>
          <a:prstGeom prst="rect">
            <a:avLst/>
          </a:prstGeom>
        </p:spPr>
      </p:pic>
      <p:pic>
        <p:nvPicPr>
          <p:cNvPr id="6" name="Рисунок 5" descr="0097000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285860"/>
            <a:ext cx="3714744" cy="2476496"/>
          </a:xfrm>
          <a:prstGeom prst="rect">
            <a:avLst/>
          </a:prstGeom>
        </p:spPr>
      </p:pic>
      <p:pic>
        <p:nvPicPr>
          <p:cNvPr id="7" name="Рисунок 6" descr="72562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786190"/>
            <a:ext cx="4285925" cy="24098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-019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3121152" cy="2340864"/>
          </a:xfrm>
          <a:prstGeom prst="rect">
            <a:avLst/>
          </a:prstGeom>
        </p:spPr>
      </p:pic>
      <p:pic>
        <p:nvPicPr>
          <p:cNvPr id="5" name="Рисунок 4" descr="800ximg_1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714752"/>
            <a:ext cx="4119034" cy="2747396"/>
          </a:xfrm>
          <a:prstGeom prst="rect">
            <a:avLst/>
          </a:prstGeom>
        </p:spPr>
      </p:pic>
      <p:pic>
        <p:nvPicPr>
          <p:cNvPr id="6" name="Рисунок 5" descr="90bc617d4f9c50872b0921457cb2be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71480"/>
            <a:ext cx="3905245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214290"/>
            <a:ext cx="681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428736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572008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143248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</a:p>
        </p:txBody>
      </p:sp>
    </p:spTree>
    <p:extLst>
      <p:ext uri="{BB962C8B-B14F-4D97-AF65-F5344CB8AC3E}">
        <p14:creationId xmlns:p14="http://schemas.microsoft.com/office/powerpoint/2010/main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питаются?</a:t>
            </a:r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8643997" cy="607223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51618" y="4929198"/>
            <a:ext cx="7292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1588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Чик-чирик!</a:t>
            </a:r>
            <a:b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зёрнышкам прыг!</a:t>
            </a:r>
            <a:b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Клюй, не робей!</a:t>
            </a:r>
            <a:b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это?</a:t>
            </a:r>
            <a:b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(Воробей)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3571876"/>
            <a:ext cx="770426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/>
              <a:t>Воробей </a:t>
            </a:r>
            <a:r>
              <a:rPr lang="ru-RU" sz="2000" dirty="0"/>
              <a:t>– это одна из самых известных птиц, обитающих по соседству с жилищем человека. Здесь он находит хорошие условия для устройства гнезд и много корма, гнездится отдельными парами, иногда колониями. Воробьиные гнезда можно встретить в щелях зданий, в норках в глинистых оврагах, в дуплах деревьев. Птица также может занять скворечник и нору ласточки. Питаются воробьи семенами. Обожают коноплю, подсолнечник, пшеничные зерна, но будут клевать и хлебные крошки. Понаблюдайте, как умело воюют они во дворе с голубями за свой кусок хлеба.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14290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</a:p>
        </p:txBody>
      </p:sp>
      <p:pic>
        <p:nvPicPr>
          <p:cNvPr id="7" name="Рисунок 6" descr="03_sparro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074667"/>
            <a:ext cx="3714776" cy="24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10b6dc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28604"/>
            <a:ext cx="4513811" cy="2666046"/>
          </a:xfrm>
          <a:prstGeom prst="rect">
            <a:avLst/>
          </a:prstGeom>
        </p:spPr>
      </p:pic>
      <p:pic>
        <p:nvPicPr>
          <p:cNvPr id="5" name="Рисунок 4" descr="LK5zF2I4wbWi2fW5Ymw8mPFdCsSGTLs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500042"/>
            <a:ext cx="4223100" cy="2594072"/>
          </a:xfrm>
          <a:prstGeom prst="rect">
            <a:avLst/>
          </a:prstGeom>
        </p:spPr>
      </p:pic>
      <p:pic>
        <p:nvPicPr>
          <p:cNvPr id="7" name="Рисунок 6" descr="03_sparro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214686"/>
            <a:ext cx="5024446" cy="32658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тёплый край не улетают,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морозе распевают,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птички-невелички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Называются …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(синички)</a:t>
            </a:r>
          </a:p>
          <a:p>
            <a:pPr>
              <a:buNone/>
            </a:pP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1" y="1700808"/>
            <a:ext cx="3743689" cy="3014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11960" y="1700808"/>
            <a:ext cx="453507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Синица – очень подвижная и вертлявая птичка: не усидит на месте. Клюв у неё острый и сильный, а лапки очень цепкие, что позволяет птице цепляться за ветку и висеть вниз головой.   Свои гнезда синицы устраивают в дуплах, мышиных норах, различных щёлках и пустотах. Живут  синицы повсеместно: в лесах, горах, селениях, парках и садах. Зимой синицы летят поближе к человеку. Едят  эти птицы всё подряд: зёрна, крупу, крошки хлеба, кусочки мяса, сало и даже творог.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mi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3857632" cy="4461994"/>
          </a:xfrm>
          <a:prstGeom prst="rect">
            <a:avLst/>
          </a:prstGeom>
        </p:spPr>
      </p:pic>
      <p:pic>
        <p:nvPicPr>
          <p:cNvPr id="6" name="Рисунок 5" descr="0097000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85728"/>
            <a:ext cx="4464843" cy="2976562"/>
          </a:xfrm>
          <a:prstGeom prst="rect">
            <a:avLst/>
          </a:prstGeom>
        </p:spPr>
      </p:pic>
      <p:pic>
        <p:nvPicPr>
          <p:cNvPr id="7" name="Рисунок 6" descr="hello_html_m6444e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429000"/>
            <a:ext cx="4572032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Красногрудый, чернокрылый,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 зёрнышки клевать,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первым снегом на рябине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появится опять.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(Снегирь)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20580" y="1695427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7968"/>
            <a:ext cx="3839790" cy="209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</a:p>
        </p:txBody>
      </p:sp>
    </p:spTree>
    <p:extLst>
      <p:ext uri="{BB962C8B-B14F-4D97-AF65-F5344CB8AC3E}">
        <p14:creationId xmlns:p14="http://schemas.microsoft.com/office/powerpoint/2010/main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304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Загадка</vt:lpstr>
      <vt:lpstr>Презентация PowerPoint</vt:lpstr>
      <vt:lpstr>Презентация PowerPoint</vt:lpstr>
      <vt:lpstr>Загадка</vt:lpstr>
      <vt:lpstr>Презентация PowerPoint</vt:lpstr>
      <vt:lpstr>Презентация PowerPoint</vt:lpstr>
      <vt:lpstr>Загадка</vt:lpstr>
      <vt:lpstr>Презентация PowerPoint</vt:lpstr>
      <vt:lpstr>Презентация PowerPoint</vt:lpstr>
      <vt:lpstr>Физминутка</vt:lpstr>
      <vt:lpstr>Загадка</vt:lpstr>
      <vt:lpstr>Презентация PowerPoint</vt:lpstr>
      <vt:lpstr>Презентация PowerPoint</vt:lpstr>
      <vt:lpstr>Что лишнее?</vt:lpstr>
      <vt:lpstr>Презентация PowerPoint</vt:lpstr>
      <vt:lpstr>Презентация PowerPoint</vt:lpstr>
      <vt:lpstr>Чем питаются?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detsadzavhoz</cp:lastModifiedBy>
  <cp:revision>59</cp:revision>
  <dcterms:created xsi:type="dcterms:W3CDTF">2013-11-30T07:31:00Z</dcterms:created>
  <dcterms:modified xsi:type="dcterms:W3CDTF">2024-02-06T10:09:26Z</dcterms:modified>
</cp:coreProperties>
</file>