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76" r:id="rId4"/>
    <p:sldId id="261" r:id="rId5"/>
    <p:sldId id="279" r:id="rId6"/>
    <p:sldId id="257" r:id="rId7"/>
    <p:sldId id="284" r:id="rId8"/>
    <p:sldId id="285" r:id="rId9"/>
    <p:sldId id="286" r:id="rId10"/>
    <p:sldId id="287" r:id="rId11"/>
    <p:sldId id="281" r:id="rId12"/>
    <p:sldId id="270" r:id="rId13"/>
    <p:sldId id="283" r:id="rId14"/>
    <p:sldId id="288" r:id="rId1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B6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8" d="100"/>
          <a:sy n="68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D931CC5-BDF1-4C3E-A9E0-B0C84ED20714}" type="datetimeFigureOut">
              <a:rPr lang="ru-RU"/>
              <a:t>пн 21.11.22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FFE40B3-DEF8-4F4B-BF55-443515B08432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C019-5468-48F0-A37A-D12473F46F36}" type="datetimeFigureOut">
              <a:rPr lang="ru-RU"/>
              <a:t>пн 21.11.22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AF1E-6200-49A4-AC6E-A1AA37F822B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3C16-644F-458A-839A-A7613951206F}" type="datetimeFigureOut">
              <a:rPr lang="ru-RU"/>
              <a:t>пн 21.11.22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D9AD8-7508-43BC-BE74-07302EB7DD3F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8C357-BA46-4919-95EA-282B2507005D}" type="datetimeFigureOut">
              <a:rPr lang="ru-RU"/>
              <a:t>пн 21.11.22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CA3B5-5621-4962-B43B-913274016D5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ED13-BD31-4CD9-8ADC-3AEABEEA1799}" type="datetimeFigureOut">
              <a:rPr lang="ru-RU"/>
              <a:t>пн 21.11.22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A9D90-74A5-449A-8A57-F14DE61F010E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E30C3-4B71-4399-9FB2-F5E66D48AF5A}" type="datetimeFigureOut">
              <a:rPr lang="ru-RU"/>
              <a:t>пн 21.11.22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01124-6A40-480A-9A90-5CEF6992A43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46659-1B82-433A-BB78-1A4622DB8090}" type="datetimeFigureOut">
              <a:rPr lang="ru-RU"/>
              <a:t>пн 21.11.22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A218B-8417-4F51-8AFF-A38E743F7E37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8324-3681-414C-8BD7-FFD5E646084D}" type="datetimeFigureOut">
              <a:rPr lang="ru-RU"/>
              <a:t>пн 21.11.22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BB1C5-C710-4288-827E-164B7CE2B09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4D9D3-7FD5-4DB1-A477-FB0B01C60324}" type="datetimeFigureOut">
              <a:rPr lang="ru-RU"/>
              <a:t>пн 21.11.22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3CE3-1298-4528-B511-F483F8A43A2A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D410C-8773-40CA-A507-F81F0D8A7D15}" type="datetimeFigureOut">
              <a:rPr lang="ru-RU"/>
              <a:t>пн 21.11.22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08F4F-550E-4C1E-A9C8-5DB0EAD04B2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8DA02-0789-4906-AC60-B4083F13C7F4}" type="datetimeFigureOut">
              <a:rPr lang="ru-RU"/>
              <a:t>пн 21.11.22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FCC7-ED06-42BB-A98E-69456906BE7D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81344-CB16-499C-93A3-299BDA45014A}" type="datetimeFigureOut">
              <a:rPr lang="ru-RU"/>
              <a:t>пн 21.11.22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8D876-CF21-4A1F-8C25-01FB76F67613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ED5F03-80B5-4D5F-A7CB-9A711021671C}" type="datetimeFigureOut">
              <a:rPr lang="ru-RU"/>
              <a:t>пн 21.11.22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9099D8-C572-450E-BF20-2FDFC726DFD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492896"/>
            <a:ext cx="7918648" cy="1584176"/>
          </a:xfrm>
        </p:spPr>
        <p:txBody>
          <a:bodyPr/>
          <a:lstStyle/>
          <a:p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как средство образовательной деятельности</a:t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реализаций ФГОС.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МБОУ «ЦО№14»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Генералова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4BEE7-F777-41F0-B0F4-6220E21B3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780928"/>
            <a:ext cx="3625442" cy="20162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428625"/>
            <a:ext cx="7772400" cy="928688"/>
          </a:xfrm>
        </p:spPr>
        <p:txBody>
          <a:bodyPr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>
          <a:xfrm>
            <a:off x="714375" y="1700808"/>
            <a:ext cx="7772400" cy="2379133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развитие таких физических качеств,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координация и гибкость;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с правильным, не наносящем ущерба организму, выполнением основных движений (ходьба, бег, мягкие прыжки, повороты в обе стороны)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CA0018F-6197-4633-8E21-B1DC6795E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5845"/>
            <a:ext cx="3914775" cy="22568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выделяются три класса игр:</a:t>
            </a:r>
          </a:p>
        </p:txBody>
      </p:sp>
      <p:sp>
        <p:nvSpPr>
          <p:cNvPr id="12291" name="Содержимое 4"/>
          <p:cNvSpPr>
            <a:spLocks noGrp="1"/>
          </p:cNvSpPr>
          <p:nvPr>
            <p:ph idx="1"/>
          </p:nvPr>
        </p:nvSpPr>
        <p:spPr>
          <a:xfrm>
            <a:off x="899592" y="1417638"/>
            <a:ext cx="7488832" cy="424361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игры, возникающие по инициативе ребенка -               самодеятельные игры;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2) игры, возникающие по инициативе взрослого, внедряющего их с образовательной и воспитательной целью;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3) игры, идущие от исторически сложившихся традиций этноса — народные игры,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которые могут возникать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 инициативе            взрослого, так и более старших детей.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обязательные</a:t>
            </a:r>
          </a:p>
        </p:txBody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игрушки.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1.1. О безопасности игрушки свидетельствуют наличие сертификата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любом случае игрушка не должна иметь явных механических или химических признаков опасности для здоровья ребенка.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1.2. В игрушке не должно быть явных признаков, провоцирующих ребенка на агрессию и жестокость или вызывающих страх или тревогу.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1.3. Игрушка не должна унижать человеческое достоинство или оскорблять религиозные чувства, вызывать негативное отношение к расовым особенностям и физическим недостаткам людей.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1.4. Игрушка не должна вызывать психологической зависимости в ущерб полноценному развитию ребенка.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/>
              <a:t> </a:t>
            </a:r>
            <a:r>
              <a:rPr lang="ru-RU" sz="4000">
                <a:latin typeface="Arial" panose="020B0604020202020204" pitchFamily="34" charset="0"/>
              </a:rPr>
              <a:t> </a:t>
            </a:r>
            <a:r>
              <a:rPr lang="ru-RU" sz="4800" b="1" i="1">
                <a:solidFill>
                  <a:srgbClr val="CC0000"/>
                </a:solidFill>
                <a:latin typeface="Arial" panose="020B0604020202020204" pitchFamily="34" charset="0"/>
              </a:rPr>
              <a:t>Хорошая игра похожа на хорошую работу, плохая игра похожа на плохую работу</a:t>
            </a:r>
            <a:r>
              <a:rPr lang="ru-RU" sz="4000">
                <a:latin typeface="Arial" panose="020B0604020202020204" pitchFamily="34" charset="0"/>
              </a:rPr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4000">
                <a:latin typeface="Arial" panose="020B0604020202020204" pitchFamily="34" charset="0"/>
              </a:rPr>
              <a:t>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4000">
                <a:latin typeface="Arial" panose="020B0604020202020204" pitchFamily="34" charset="0"/>
              </a:rPr>
              <a:t>                        А.С. Макаренко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37"/>
          </a:xfrm>
        </p:spPr>
        <p:txBody>
          <a:bodyPr/>
          <a:lstStyle/>
          <a:p>
            <a:r>
              <a:rPr lang="ru-RU" sz="6000">
                <a:solidFill>
                  <a:srgbClr val="7030A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</a:t>
            </a:r>
            <a:br>
              <a:rPr lang="ru-RU" sz="6000">
                <a:solidFill>
                  <a:srgbClr val="7030A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6000">
                <a:solidFill>
                  <a:srgbClr val="7030A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eaLnBrk="1" hangingPunct="1"/>
            <a:r>
              <a:rPr lang="ru-RU" sz="4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«…Без игры нет, и не может быть полноценного умственного развития.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– это огромное светлое окно,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которое в духовный мир ребенка вливается живительный поток представлений, понятий.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Игра – это искра, зажигающая огонек пытливости и любознательности.»</a:t>
            </a:r>
          </a:p>
          <a:p>
            <a:pPr>
              <a:buFont typeface="Arial" panose="020B0604020202020204" pitchFamily="34" charset="0"/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В.А.Сухомлинский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539750" y="549275"/>
            <a:ext cx="8147050" cy="1008063"/>
          </a:xfrm>
        </p:spPr>
        <p:txBody>
          <a:bodyPr/>
          <a:lstStyle/>
          <a:p>
            <a:pPr eaLnBrk="1" hangingPunct="1"/>
            <a:r>
              <a:rPr lang="ru-RU" sz="32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ведущий вид деятельности детей дошкольного возраста.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539750" y="1628775"/>
            <a:ext cx="8229600" cy="47529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игры, как ведущего вида деятельности дано          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А.Н.Леонтьевым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деятельность, развитие которой обусловливает главные изменения в психических процессах и психологических особенностях личности на данной стадии развития.</a:t>
            </a:r>
          </a:p>
          <a:p>
            <a:pPr algn="r" eaLnBrk="1" hangingPunct="1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деятельность, в которой возникают и дифференцируются новые виды деятельности, формируются или перестраиваются психические процессы, происходят основные</a:t>
            </a:r>
          </a:p>
          <a:p>
            <a:pPr marL="0" indent="0" algn="r" eaLnBrk="1" hangingPunct="1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личностные изменения ребенка.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Grp="1"/>
          </p:cNvSpPr>
          <p:nvPr>
            <p:ph type="body" idx="1"/>
          </p:nvPr>
        </p:nvSpPr>
        <p:spPr>
          <a:xfrm>
            <a:off x="457200" y="692151"/>
            <a:ext cx="8229600" cy="4537049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реализации ФГОС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обучение детей производится в игре.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 составляет основное содержание жизни ребенка дошкольного возраста и является его деятельностью.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активизирует ум и волю ребенка,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глубоко затрагивает его чувства,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 жизнедеятельность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организма, способствует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физическому развитию.</a:t>
            </a:r>
          </a:p>
          <a:p>
            <a:pPr algn="r"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нужна, чтобы ребенок рос здоровым,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жизнерадостным и крепким.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A1CD59-EFED-4845-88F7-F4ECEC67B7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61958"/>
            <a:ext cx="2952328" cy="25672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 дошкольного образования</a:t>
            </a:r>
          </a:p>
        </p:txBody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b="1" i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области: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коммуникативное развитие;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развитие;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развитие;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развитие;</a:t>
            </a:r>
          </a:p>
          <a:p>
            <a:pPr eaLnBrk="1" hangingPunct="1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</a:t>
            </a:r>
          </a:p>
          <a:p>
            <a:pPr eaLnBrk="1" hangingPunct="1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05615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коммуникативное развитие</a:t>
            </a:r>
          </a:p>
        </p:txBody>
      </p:sp>
      <p:sp>
        <p:nvSpPr>
          <p:cNvPr id="7171" name="Текст 3"/>
          <p:cNvSpPr>
            <a:spLocks noGrp="1"/>
          </p:cNvSpPr>
          <p:nvPr>
            <p:ph type="body" idx="1"/>
          </p:nvPr>
        </p:nvSpPr>
        <p:spPr>
          <a:xfrm>
            <a:off x="1403648" y="3573016"/>
            <a:ext cx="6803032" cy="2664296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0250D-8333-4B25-8D1E-4F69F3534B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1514164"/>
            <a:ext cx="3611517" cy="255456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6672"/>
            <a:ext cx="7772400" cy="864096"/>
          </a:xfrm>
        </p:spPr>
        <p:txBody>
          <a:bodyPr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3200" b="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/>
              <a:t> 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>
          <a:xfrm>
            <a:off x="827584" y="3429000"/>
            <a:ext cx="7772400" cy="2736304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развитие интересов детей, становление сознания; развитие воображения и творческой активности; о свойствах и отношениях объектов окружающего мира (форме, цвете, размере, материале, звучании, ритме, темпе,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количестве,числе,части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целом,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пространстве и времени, движении и покое,</a:t>
            </a:r>
          </a:p>
          <a:p>
            <a:pPr algn="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причинах и следствиях и др.)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10461E-B3D9-41E5-B542-A0E1BA26C3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053476"/>
            <a:ext cx="3567404" cy="21731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48680"/>
            <a:ext cx="7772400" cy="864096"/>
          </a:xfrm>
        </p:spPr>
        <p:txBody>
          <a:bodyPr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800100" y="1124744"/>
            <a:ext cx="6234304" cy="5184576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включает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владение речью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средством общения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и культуры;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обогащение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активного словаря;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связной,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грамматически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правильной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диалогической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монологической речи;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E96BF7-CE94-4E19-B07E-02A0CDBED6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723" y="1772816"/>
            <a:ext cx="4054283" cy="29824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500063"/>
            <a:ext cx="7772400" cy="1000125"/>
          </a:xfrm>
        </p:spPr>
        <p:txBody>
          <a:bodyPr/>
          <a:lstStyle/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>
          <a:xfrm>
            <a:off x="4788024" y="1700807"/>
            <a:ext cx="3770189" cy="4176465"/>
          </a:xfrm>
        </p:spPr>
        <p:txBody>
          <a:bodyPr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предпосылок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ценностно-                              смыслового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восприятия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понимания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произведений искусства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  словесного,              музыкального, изобразительного)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834FA-3C0B-4798-88AA-81CDFED81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24" y="1700808"/>
            <a:ext cx="3612834" cy="29523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612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Unicode MS</vt:lpstr>
      <vt:lpstr>Bookman Old Style</vt:lpstr>
      <vt:lpstr>Calibri</vt:lpstr>
      <vt:lpstr>Times New Roman</vt:lpstr>
      <vt:lpstr>2_Тема Office</vt:lpstr>
      <vt:lpstr> Игра как средство образовательной деятельности  в условиях реализаций ФГОС.                        Выполнила воспитатель МБОУ «ЦО№14»          Генералова Н.Н.              </vt:lpstr>
      <vt:lpstr> </vt:lpstr>
      <vt:lpstr>Игра – ведущий вид деятельности детей дошкольного возраста.</vt:lpstr>
      <vt:lpstr>Презентация PowerPoint</vt:lpstr>
      <vt:lpstr>ФГОС дошкольного образования</vt:lpstr>
      <vt:lpstr>социально - коммуникативное развитие</vt:lpstr>
      <vt:lpstr>Познавательное развитие  </vt:lpstr>
      <vt:lpstr>Речевое развитие</vt:lpstr>
      <vt:lpstr>Художественно-эстетическое развитие</vt:lpstr>
      <vt:lpstr>Физическое развитие</vt:lpstr>
      <vt:lpstr>В дошкольном возрасте выделяются три класса игр:</vt:lpstr>
      <vt:lpstr>Критерии обязательные</vt:lpstr>
      <vt:lpstr> 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detsadzavhoz</cp:lastModifiedBy>
  <cp:revision>92</cp:revision>
  <dcterms:created xsi:type="dcterms:W3CDTF">2011-01-05T18:53:00Z</dcterms:created>
  <dcterms:modified xsi:type="dcterms:W3CDTF">2022-11-21T07:47:59Z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45E4FE5656734ADE90F7CD0C053B32C7</vt:lpwstr>
  </property>
  <property fmtid="{D5CDD505-2E9C-101B-9397-08002B2CF9AE}" pid="3" name="KSOProductBuildVer">
    <vt:lpwstr>1049-11.2.0.11380</vt:lpwstr>
  </property>
</Properties>
</file>